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4" r:id="rId11"/>
    <p:sldId id="265" r:id="rId12"/>
    <p:sldId id="26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7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6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C4695-6D2F-49FF-9E81-E261FD1746E3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29BA-3F74-4652-BAD5-ED0B181C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aponline/2015/10/21/world/americas/ap-lt-mexico-drug-lord-escapes.html?ref=world" TargetMode="External"/><Relationship Id="rId2" Type="http://schemas.openxmlformats.org/officeDocument/2006/relationships/hyperlink" Target="http://abcnews.go.com/International/wireStory/mexico-arrests-drug-lord-el-chapo-guzmans-jailbreak-346396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rbes.com/sites/doliaestevez/2015/07/22/the-five-facts-that-suggest-drug-kingpin-el-chapo-guzman-was-let-out-of-prison/2/" TargetMode="External"/><Relationship Id="rId4" Type="http://schemas.openxmlformats.org/officeDocument/2006/relationships/hyperlink" Target="http://www.cnn.com/videos/world/2015/07/12/el-chapo-profile-joaquin-guzman-dnt-ganim.cn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Inside Jobs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Hope is Lost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Guzman has been spotted and pursued.</a:t>
            </a:r>
          </a:p>
          <a:p>
            <a:r>
              <a:rPr lang="en-US" sz="2400" dirty="0" smtClean="0"/>
              <a:t>He was spotted on October  9 near the town of </a:t>
            </a:r>
            <a:r>
              <a:rPr lang="en-US" sz="2400" dirty="0" err="1" smtClean="0"/>
              <a:t>Cosala</a:t>
            </a:r>
            <a:r>
              <a:rPr lang="en-US" sz="2400" dirty="0" smtClean="0"/>
              <a:t>, right next to the mountains.</a:t>
            </a:r>
          </a:p>
          <a:p>
            <a:r>
              <a:rPr lang="en-US" sz="2400" dirty="0" smtClean="0"/>
              <a:t>When pursuit was underway Guzman  fell off a cliff and broke his leg and injured his face. </a:t>
            </a:r>
          </a:p>
          <a:p>
            <a:r>
              <a:rPr lang="en-US" sz="2400" dirty="0" smtClean="0"/>
              <a:t>He was able to escape with the help of body guards, but with the limited mobility authorities are hopeful.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6770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Looking?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search for Guzman has been narrowed to Sinaloa and the neighboring Durango State.</a:t>
            </a:r>
          </a:p>
          <a:p>
            <a:r>
              <a:rPr lang="en-US" sz="2400" dirty="0" smtClean="0"/>
              <a:t>This happens to be Mexico’s drug-producing “Golden Triangle Region”</a:t>
            </a:r>
          </a:p>
          <a:p>
            <a:r>
              <a:rPr lang="en-US" sz="2400" dirty="0" smtClean="0"/>
              <a:t>Authorities are asking anyone for help and offering $5,000,000 for even good advice on his whereabouts.</a:t>
            </a:r>
          </a:p>
        </p:txBody>
      </p:sp>
      <p:pic>
        <p:nvPicPr>
          <p:cNvPr id="2050" name="Picture 2" descr="H:\Where he hi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388957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7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cant we find him?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Sinaloa happens to be Guzman’s hometown; authorities think he is able to stay mobile by staying with family friends, relatives, etc.</a:t>
            </a:r>
          </a:p>
          <a:p>
            <a:endParaRPr lang="en-US" dirty="0"/>
          </a:p>
        </p:txBody>
      </p:sp>
      <p:pic>
        <p:nvPicPr>
          <p:cNvPr id="1026" name="Picture 2" descr="H:\guzman 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38547"/>
            <a:ext cx="3429000" cy="35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6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abcnews.go.com/International/wireStory/mexico-arrests-drug-lord-el-chapo-guzmans-jailbreak-34639697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www.nytimes.com/aponline/2015/10/21/world/americas/ap-lt-mexico-drug-lord-escapes.html?ref=world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www.cnn.com/videos/world/2015/07/12/el-chapo-profile-joaquin-guzman-dnt-ganim.cnn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http://www.forbes.com/sites/doliaestevez/2015/07/22/the-five-facts-that-suggest-drug-kingpin-el-chapo-guzman-was-let-out-of-prison/2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75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</a:t>
            </a:r>
            <a:r>
              <a:rPr lang="en-US" dirty="0" smtClean="0">
                <a:solidFill>
                  <a:srgbClr val="FF0000"/>
                </a:solidFill>
              </a:rPr>
              <a:t>Guessed </a:t>
            </a:r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Chapo</a:t>
            </a:r>
            <a:r>
              <a:rPr lang="en-US" dirty="0" smtClean="0">
                <a:solidFill>
                  <a:srgbClr val="FF0000"/>
                </a:solidFill>
              </a:rPr>
              <a:t> you're </a:t>
            </a:r>
            <a:r>
              <a:rPr lang="en-US" dirty="0" smtClean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1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Wasn’t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e Arrested?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Chapo</a:t>
            </a:r>
            <a:r>
              <a:rPr lang="en-US" dirty="0" smtClean="0">
                <a:solidFill>
                  <a:srgbClr val="FF0000"/>
                </a:solidFill>
              </a:rPr>
              <a:t> was arrested most recently on February 22, 2014 and escaped July 11, 2015.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those of you who do not know, he escaped through a mile long tunnel dug up to the shower in his cell.</a:t>
            </a:r>
          </a:p>
        </p:txBody>
      </p:sp>
    </p:spTree>
    <p:extLst>
      <p:ext uri="{BB962C8B-B14F-4D97-AF65-F5344CB8AC3E}">
        <p14:creationId xmlns:p14="http://schemas.microsoft.com/office/powerpoint/2010/main" val="3880061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do </a:t>
            </a:r>
            <a:r>
              <a:rPr lang="en-US" dirty="0" smtClean="0">
                <a:solidFill>
                  <a:schemeClr val="bg1"/>
                </a:solidFill>
              </a:rPr>
              <a:t>Some </a:t>
            </a:r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uick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 was in containment for 504 days.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many feet in a mile?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5,280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5,280/504= 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~</a:t>
            </a:r>
            <a:r>
              <a:rPr lang="en-US" dirty="0" smtClean="0">
                <a:solidFill>
                  <a:schemeClr val="bg1"/>
                </a:solidFill>
              </a:rPr>
              <a:t>10.5 feet of digging per day.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did this happen?</a:t>
            </a:r>
          </a:p>
        </p:txBody>
      </p:sp>
    </p:spTree>
    <p:extLst>
      <p:ext uri="{BB962C8B-B14F-4D97-AF65-F5344CB8AC3E}">
        <p14:creationId xmlns:p14="http://schemas.microsoft.com/office/powerpoint/2010/main" val="150361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Do we know who did it?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Can you guess how many were involved?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Mexico's </a:t>
            </a:r>
            <a:r>
              <a:rPr lang="en-US" sz="2400" dirty="0" smtClean="0">
                <a:solidFill>
                  <a:srgbClr val="FFFF00"/>
                </a:solidFill>
              </a:rPr>
              <a:t>government </a:t>
            </a:r>
            <a:r>
              <a:rPr lang="en-US" sz="2400" dirty="0" smtClean="0">
                <a:solidFill>
                  <a:srgbClr val="FFFF00"/>
                </a:solidFill>
              </a:rPr>
              <a:t>announced </a:t>
            </a:r>
            <a:r>
              <a:rPr lang="en-US" sz="2400" dirty="0" smtClean="0">
                <a:solidFill>
                  <a:srgbClr val="FFFF00"/>
                </a:solidFill>
              </a:rPr>
              <a:t>the capture of six people believed responsible for the July prison </a:t>
            </a:r>
            <a:r>
              <a:rPr lang="en-US" sz="2400" dirty="0" smtClean="0">
                <a:solidFill>
                  <a:srgbClr val="FFFF00"/>
                </a:solidFill>
              </a:rPr>
              <a:t>break.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Guzman's brother in law was the head of Guzman’s escape.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Between these individuals Guzman was able to complete his elaborate escape.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8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These seem like </a:t>
            </a:r>
            <a:r>
              <a:rPr lang="en-US" dirty="0">
                <a:solidFill>
                  <a:srgbClr val="92D050"/>
                </a:solidFill>
              </a:rPr>
              <a:t>O</a:t>
            </a:r>
            <a:r>
              <a:rPr lang="en-US" dirty="0" smtClean="0">
                <a:solidFill>
                  <a:srgbClr val="92D050"/>
                </a:solidFill>
              </a:rPr>
              <a:t>bvious </a:t>
            </a:r>
            <a:r>
              <a:rPr lang="en-US" dirty="0">
                <a:solidFill>
                  <a:srgbClr val="92D05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rrests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These do seem like some basic arrests, but authorities are being fed lots of </a:t>
            </a:r>
            <a:r>
              <a:rPr lang="en-US" dirty="0" smtClean="0">
                <a:solidFill>
                  <a:srgbClr val="92D050"/>
                </a:solidFill>
              </a:rPr>
              <a:t>false information</a:t>
            </a:r>
            <a:r>
              <a:rPr lang="en-US" dirty="0" smtClean="0">
                <a:solidFill>
                  <a:srgbClr val="92D050"/>
                </a:solidFill>
              </a:rPr>
              <a:t>.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One federal official stated there were two pilots, one was just a ruse to throw authorities off course.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Both pilots have now been arrested.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1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were “Mexico’s </a:t>
            </a:r>
            <a:r>
              <a:rPr lang="en-US" dirty="0" smtClean="0">
                <a:solidFill>
                  <a:srgbClr val="FFFF00"/>
                </a:solidFill>
              </a:rPr>
              <a:t>Finest”?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could so many security guards and officers let El </a:t>
            </a:r>
            <a:r>
              <a:rPr lang="en-US" dirty="0" err="1" smtClean="0">
                <a:solidFill>
                  <a:srgbClr val="FFFF00"/>
                </a:solidFill>
              </a:rPr>
              <a:t>Chapo</a:t>
            </a:r>
            <a:r>
              <a:rPr lang="en-US" dirty="0" smtClean="0">
                <a:solidFill>
                  <a:srgbClr val="FFFF00"/>
                </a:solidFill>
              </a:rPr>
              <a:t> escape?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Because they were helping him escape!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*Pause for Gasp from Audience*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many officials and guards have been arrested?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There are 23 officials that have been arrested.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They all had something to do with the case.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63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Explains a Little More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How can so many guards and officers be at fault?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Government </a:t>
            </a:r>
            <a:r>
              <a:rPr lang="en-US" sz="2400" dirty="0">
                <a:solidFill>
                  <a:schemeClr val="bg1"/>
                </a:solidFill>
              </a:rPr>
              <a:t>acknowledged that </a:t>
            </a:r>
            <a:r>
              <a:rPr lang="en-US" sz="2400" dirty="0" err="1">
                <a:solidFill>
                  <a:schemeClr val="bg1"/>
                </a:solidFill>
              </a:rPr>
              <a:t>Guzmán</a:t>
            </a:r>
            <a:r>
              <a:rPr lang="en-US" sz="2400" dirty="0">
                <a:solidFill>
                  <a:schemeClr val="bg1"/>
                </a:solidFill>
              </a:rPr>
              <a:t> was allowed to remain in the same cell for the 504-day duration of his incarceration before he ran away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Normal Prison Law states he should be rotated cells every month.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Underground prison alarms were turned off so no one was aware of any digging occurring.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6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And even a Little More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original camera in Guzman's cell had no blind spots, it was changed sometime in his incarceration and had two blind spots.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Someone deactivated his ankle bracelet the day of the escape.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20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531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Inside Jobs</vt:lpstr>
      <vt:lpstr>If you Guessed El Chapo you're Right.</vt:lpstr>
      <vt:lpstr>Wasn’t He Arrested?</vt:lpstr>
      <vt:lpstr>Let’s do Some Quick Math</vt:lpstr>
      <vt:lpstr>Do we know who did it?</vt:lpstr>
      <vt:lpstr>These seem like Obvious Arrests</vt:lpstr>
      <vt:lpstr>Where were “Mexico’s Finest”?</vt:lpstr>
      <vt:lpstr>This Explains a Little More</vt:lpstr>
      <vt:lpstr>And even a Little More</vt:lpstr>
      <vt:lpstr>Not all Hope is Lost</vt:lpstr>
      <vt:lpstr>Where are we Looking?</vt:lpstr>
      <vt:lpstr>So why cant we find him?</vt:lpstr>
      <vt:lpstr>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Jobs</dc:title>
  <dc:creator>HP</dc:creator>
  <cp:lastModifiedBy>HP</cp:lastModifiedBy>
  <cp:revision>19</cp:revision>
  <dcterms:created xsi:type="dcterms:W3CDTF">2015-10-22T02:12:25Z</dcterms:created>
  <dcterms:modified xsi:type="dcterms:W3CDTF">2015-10-23T00:44:43Z</dcterms:modified>
</cp:coreProperties>
</file>